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9" d="100"/>
          <a:sy n="89" d="100"/>
        </p:scale>
        <p:origin x="466" y="2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4C580A-7554-4073-B6FF-1EC256574E96}" type="doc">
      <dgm:prSet loTypeId="urn:microsoft.com/office/officeart/2016/7/layout/RepeatingBendingProcessNew" loCatId="process" qsTypeId="urn:microsoft.com/office/officeart/2005/8/quickstyle/simple2" qsCatId="simple" csTypeId="urn:microsoft.com/office/officeart/2005/8/colors/colorful2" csCatId="colorful"/>
      <dgm:spPr/>
      <dgm:t>
        <a:bodyPr/>
        <a:lstStyle/>
        <a:p>
          <a:endParaRPr lang="en-US"/>
        </a:p>
      </dgm:t>
    </dgm:pt>
    <dgm:pt modelId="{4AC131C2-DE86-4193-9184-1DCFEB4BFA14}">
      <dgm:prSet/>
      <dgm:spPr/>
      <dgm:t>
        <a:bodyPr/>
        <a:lstStyle/>
        <a:p>
          <a:r>
            <a:rPr lang="en-US" b="0" i="0" baseline="0"/>
            <a:t>Connect the LDR in a voltage divider configuration with a fixed resistor.</a:t>
          </a:r>
          <a:endParaRPr lang="en-US"/>
        </a:p>
      </dgm:t>
    </dgm:pt>
    <dgm:pt modelId="{E83532CB-14F4-4265-A741-10C4B0249114}" type="parTrans" cxnId="{D0F219CA-EAF5-4EBC-A3B6-BE8961C64FCE}">
      <dgm:prSet/>
      <dgm:spPr/>
      <dgm:t>
        <a:bodyPr/>
        <a:lstStyle/>
        <a:p>
          <a:endParaRPr lang="en-US"/>
        </a:p>
      </dgm:t>
    </dgm:pt>
    <dgm:pt modelId="{89E34358-6DF5-419C-B65A-F12546D34E5E}" type="sibTrans" cxnId="{D0F219CA-EAF5-4EBC-A3B6-BE8961C64FCE}">
      <dgm:prSet/>
      <dgm:spPr/>
      <dgm:t>
        <a:bodyPr/>
        <a:lstStyle/>
        <a:p>
          <a:endParaRPr lang="en-US"/>
        </a:p>
      </dgm:t>
    </dgm:pt>
    <dgm:pt modelId="{30017B3C-81DB-4C4B-93BA-49C55A56F720}">
      <dgm:prSet/>
      <dgm:spPr/>
      <dgm:t>
        <a:bodyPr/>
        <a:lstStyle/>
        <a:p>
          <a:r>
            <a:rPr lang="en-US" b="0" i="0" baseline="0"/>
            <a:t>Connect the base of the BC547 transistor to the junction of the LDR and resistor.</a:t>
          </a:r>
          <a:endParaRPr lang="en-US"/>
        </a:p>
      </dgm:t>
    </dgm:pt>
    <dgm:pt modelId="{ECFA6C26-35CC-4BCB-8A30-21D160C17E43}" type="parTrans" cxnId="{850B4125-782B-4A16-9E5D-246F9DA925DE}">
      <dgm:prSet/>
      <dgm:spPr/>
      <dgm:t>
        <a:bodyPr/>
        <a:lstStyle/>
        <a:p>
          <a:endParaRPr lang="en-US"/>
        </a:p>
      </dgm:t>
    </dgm:pt>
    <dgm:pt modelId="{4FEFCE68-CB28-4A75-88EA-7A34429BAC09}" type="sibTrans" cxnId="{850B4125-782B-4A16-9E5D-246F9DA925DE}">
      <dgm:prSet/>
      <dgm:spPr/>
      <dgm:t>
        <a:bodyPr/>
        <a:lstStyle/>
        <a:p>
          <a:endParaRPr lang="en-US"/>
        </a:p>
      </dgm:t>
    </dgm:pt>
    <dgm:pt modelId="{E5C1C5B4-F371-476B-B0E8-0FD82702E455}">
      <dgm:prSet/>
      <dgm:spPr/>
      <dgm:t>
        <a:bodyPr/>
        <a:lstStyle/>
        <a:p>
          <a:r>
            <a:rPr lang="en-US" b="0" i="0" baseline="0"/>
            <a:t>Connect the emitter of the transistor to ground.</a:t>
          </a:r>
          <a:endParaRPr lang="en-US"/>
        </a:p>
      </dgm:t>
    </dgm:pt>
    <dgm:pt modelId="{96F06A58-6342-46AA-97D3-E306B7532372}" type="parTrans" cxnId="{BA757028-E8EC-427B-8854-0D9FEB296647}">
      <dgm:prSet/>
      <dgm:spPr/>
      <dgm:t>
        <a:bodyPr/>
        <a:lstStyle/>
        <a:p>
          <a:endParaRPr lang="en-US"/>
        </a:p>
      </dgm:t>
    </dgm:pt>
    <dgm:pt modelId="{9F6A31BA-48B6-4ADE-BCFC-4A90A2382FA3}" type="sibTrans" cxnId="{BA757028-E8EC-427B-8854-0D9FEB296647}">
      <dgm:prSet/>
      <dgm:spPr/>
      <dgm:t>
        <a:bodyPr/>
        <a:lstStyle/>
        <a:p>
          <a:endParaRPr lang="en-US"/>
        </a:p>
      </dgm:t>
    </dgm:pt>
    <dgm:pt modelId="{6A0A9919-CFE1-40CF-8C3A-5CA092470B96}">
      <dgm:prSet/>
      <dgm:spPr/>
      <dgm:t>
        <a:bodyPr/>
        <a:lstStyle/>
        <a:p>
          <a:r>
            <a:rPr lang="en-US" b="0" i="0" baseline="0"/>
            <a:t>Connect the collector of the transistor to one terminal of the LED, and the other terminal to the positive supply.</a:t>
          </a:r>
          <a:endParaRPr lang="en-US"/>
        </a:p>
      </dgm:t>
    </dgm:pt>
    <dgm:pt modelId="{9DFA4723-1B03-4CD4-8BAC-E7450CCD3030}" type="parTrans" cxnId="{4D6F44BD-4F1F-4C44-98E5-945FD0F75175}">
      <dgm:prSet/>
      <dgm:spPr/>
      <dgm:t>
        <a:bodyPr/>
        <a:lstStyle/>
        <a:p>
          <a:endParaRPr lang="en-US"/>
        </a:p>
      </dgm:t>
    </dgm:pt>
    <dgm:pt modelId="{F3743C51-7521-4BDC-B8A7-3BC1B5275217}" type="sibTrans" cxnId="{4D6F44BD-4F1F-4C44-98E5-945FD0F75175}">
      <dgm:prSet/>
      <dgm:spPr/>
      <dgm:t>
        <a:bodyPr/>
        <a:lstStyle/>
        <a:p>
          <a:endParaRPr lang="en-US"/>
        </a:p>
      </dgm:t>
    </dgm:pt>
    <dgm:pt modelId="{F15CA9D4-9CCC-44F4-9F1A-9ADB1E7C6479}">
      <dgm:prSet/>
      <dgm:spPr/>
      <dgm:t>
        <a:bodyPr/>
        <a:lstStyle/>
        <a:p>
          <a:r>
            <a:rPr lang="en-US" b="0" i="0" baseline="0"/>
            <a:t>Add a current-limiting resistor in series with the LED.</a:t>
          </a:r>
          <a:endParaRPr lang="en-US"/>
        </a:p>
      </dgm:t>
    </dgm:pt>
    <dgm:pt modelId="{5E4B9F19-4276-4035-BDDB-E70539A29CE8}" type="parTrans" cxnId="{AA817594-590F-4D51-A96F-A2049B91EBA1}">
      <dgm:prSet/>
      <dgm:spPr/>
      <dgm:t>
        <a:bodyPr/>
        <a:lstStyle/>
        <a:p>
          <a:endParaRPr lang="en-US"/>
        </a:p>
      </dgm:t>
    </dgm:pt>
    <dgm:pt modelId="{BFF6D884-5465-4A28-9B02-C43E1A8CB128}" type="sibTrans" cxnId="{AA817594-590F-4D51-A96F-A2049B91EBA1}">
      <dgm:prSet/>
      <dgm:spPr/>
      <dgm:t>
        <a:bodyPr/>
        <a:lstStyle/>
        <a:p>
          <a:endParaRPr lang="en-US"/>
        </a:p>
      </dgm:t>
    </dgm:pt>
    <dgm:pt modelId="{09E1E6D4-4719-41A0-94BE-386D25A0AD1F}">
      <dgm:prSet/>
      <dgm:spPr/>
      <dgm:t>
        <a:bodyPr/>
        <a:lstStyle/>
        <a:p>
          <a:r>
            <a:rPr lang="en-US" b="0" i="0" baseline="0"/>
            <a:t>Test the circuit in varying light conditions to check if the street light turns on and off as expected.</a:t>
          </a:r>
          <a:endParaRPr lang="en-US"/>
        </a:p>
      </dgm:t>
    </dgm:pt>
    <dgm:pt modelId="{D136AD18-16A0-4DC7-AE04-36709F4C4261}" type="parTrans" cxnId="{E0569F84-A936-47FF-B77E-1A1E37C6F2DB}">
      <dgm:prSet/>
      <dgm:spPr/>
      <dgm:t>
        <a:bodyPr/>
        <a:lstStyle/>
        <a:p>
          <a:endParaRPr lang="en-US"/>
        </a:p>
      </dgm:t>
    </dgm:pt>
    <dgm:pt modelId="{7AC3C266-1102-47A6-A1F9-82E06FB7DB0A}" type="sibTrans" cxnId="{E0569F84-A936-47FF-B77E-1A1E37C6F2DB}">
      <dgm:prSet/>
      <dgm:spPr/>
      <dgm:t>
        <a:bodyPr/>
        <a:lstStyle/>
        <a:p>
          <a:endParaRPr lang="en-US"/>
        </a:p>
      </dgm:t>
    </dgm:pt>
    <dgm:pt modelId="{52265072-3D07-41CC-8A2C-4CFC3D96D9A3}" type="pres">
      <dgm:prSet presAssocID="{E94C580A-7554-4073-B6FF-1EC256574E96}" presName="Name0" presStyleCnt="0">
        <dgm:presLayoutVars>
          <dgm:dir/>
          <dgm:resizeHandles val="exact"/>
        </dgm:presLayoutVars>
      </dgm:prSet>
      <dgm:spPr/>
    </dgm:pt>
    <dgm:pt modelId="{FF3EA660-9174-4173-AE20-712C4E6CDD70}" type="pres">
      <dgm:prSet presAssocID="{4AC131C2-DE86-4193-9184-1DCFEB4BFA14}" presName="node" presStyleLbl="node1" presStyleIdx="0" presStyleCnt="6">
        <dgm:presLayoutVars>
          <dgm:bulletEnabled val="1"/>
        </dgm:presLayoutVars>
      </dgm:prSet>
      <dgm:spPr/>
    </dgm:pt>
    <dgm:pt modelId="{7B1793EA-9747-49DD-93DE-C76858910CC5}" type="pres">
      <dgm:prSet presAssocID="{89E34358-6DF5-419C-B65A-F12546D34E5E}" presName="sibTrans" presStyleLbl="sibTrans1D1" presStyleIdx="0" presStyleCnt="5"/>
      <dgm:spPr/>
    </dgm:pt>
    <dgm:pt modelId="{9844AC85-06AD-456E-B221-45B6043ECB85}" type="pres">
      <dgm:prSet presAssocID="{89E34358-6DF5-419C-B65A-F12546D34E5E}" presName="connectorText" presStyleLbl="sibTrans1D1" presStyleIdx="0" presStyleCnt="5"/>
      <dgm:spPr/>
    </dgm:pt>
    <dgm:pt modelId="{73DCA745-41C9-42E8-A383-1D3295DB30BD}" type="pres">
      <dgm:prSet presAssocID="{30017B3C-81DB-4C4B-93BA-49C55A56F720}" presName="node" presStyleLbl="node1" presStyleIdx="1" presStyleCnt="6">
        <dgm:presLayoutVars>
          <dgm:bulletEnabled val="1"/>
        </dgm:presLayoutVars>
      </dgm:prSet>
      <dgm:spPr/>
    </dgm:pt>
    <dgm:pt modelId="{43C6D094-B859-4576-9292-696DBDFB7FC5}" type="pres">
      <dgm:prSet presAssocID="{4FEFCE68-CB28-4A75-88EA-7A34429BAC09}" presName="sibTrans" presStyleLbl="sibTrans1D1" presStyleIdx="1" presStyleCnt="5"/>
      <dgm:spPr/>
    </dgm:pt>
    <dgm:pt modelId="{57307639-09A0-4E2B-AB08-08AEDF035C07}" type="pres">
      <dgm:prSet presAssocID="{4FEFCE68-CB28-4A75-88EA-7A34429BAC09}" presName="connectorText" presStyleLbl="sibTrans1D1" presStyleIdx="1" presStyleCnt="5"/>
      <dgm:spPr/>
    </dgm:pt>
    <dgm:pt modelId="{0BE251E6-EB74-402E-8F0F-BE35B1337A75}" type="pres">
      <dgm:prSet presAssocID="{E5C1C5B4-F371-476B-B0E8-0FD82702E455}" presName="node" presStyleLbl="node1" presStyleIdx="2" presStyleCnt="6">
        <dgm:presLayoutVars>
          <dgm:bulletEnabled val="1"/>
        </dgm:presLayoutVars>
      </dgm:prSet>
      <dgm:spPr/>
    </dgm:pt>
    <dgm:pt modelId="{39AF09B2-EF64-44FC-9732-46F8B8EBD394}" type="pres">
      <dgm:prSet presAssocID="{9F6A31BA-48B6-4ADE-BCFC-4A90A2382FA3}" presName="sibTrans" presStyleLbl="sibTrans1D1" presStyleIdx="2" presStyleCnt="5"/>
      <dgm:spPr/>
    </dgm:pt>
    <dgm:pt modelId="{FFC5B24B-3115-46AC-B62C-CBE7275A65F8}" type="pres">
      <dgm:prSet presAssocID="{9F6A31BA-48B6-4ADE-BCFC-4A90A2382FA3}" presName="connectorText" presStyleLbl="sibTrans1D1" presStyleIdx="2" presStyleCnt="5"/>
      <dgm:spPr/>
    </dgm:pt>
    <dgm:pt modelId="{AE706F2E-3824-43C8-9426-7D75EA2DC364}" type="pres">
      <dgm:prSet presAssocID="{6A0A9919-CFE1-40CF-8C3A-5CA092470B96}" presName="node" presStyleLbl="node1" presStyleIdx="3" presStyleCnt="6">
        <dgm:presLayoutVars>
          <dgm:bulletEnabled val="1"/>
        </dgm:presLayoutVars>
      </dgm:prSet>
      <dgm:spPr/>
    </dgm:pt>
    <dgm:pt modelId="{3521DE9E-2E7E-42CF-8095-C247C850BA7B}" type="pres">
      <dgm:prSet presAssocID="{F3743C51-7521-4BDC-B8A7-3BC1B5275217}" presName="sibTrans" presStyleLbl="sibTrans1D1" presStyleIdx="3" presStyleCnt="5"/>
      <dgm:spPr/>
    </dgm:pt>
    <dgm:pt modelId="{26A6C2DD-84F6-4174-A39B-CCE85DB7A171}" type="pres">
      <dgm:prSet presAssocID="{F3743C51-7521-4BDC-B8A7-3BC1B5275217}" presName="connectorText" presStyleLbl="sibTrans1D1" presStyleIdx="3" presStyleCnt="5"/>
      <dgm:spPr/>
    </dgm:pt>
    <dgm:pt modelId="{63367380-FF72-42A9-953F-70A4A19B02F8}" type="pres">
      <dgm:prSet presAssocID="{F15CA9D4-9CCC-44F4-9F1A-9ADB1E7C6479}" presName="node" presStyleLbl="node1" presStyleIdx="4" presStyleCnt="6">
        <dgm:presLayoutVars>
          <dgm:bulletEnabled val="1"/>
        </dgm:presLayoutVars>
      </dgm:prSet>
      <dgm:spPr/>
    </dgm:pt>
    <dgm:pt modelId="{D0F2F02B-B71E-4080-9D1F-0BB21C225385}" type="pres">
      <dgm:prSet presAssocID="{BFF6D884-5465-4A28-9B02-C43E1A8CB128}" presName="sibTrans" presStyleLbl="sibTrans1D1" presStyleIdx="4" presStyleCnt="5"/>
      <dgm:spPr/>
    </dgm:pt>
    <dgm:pt modelId="{84946082-5FA3-4C9E-8481-57C86D1A7F28}" type="pres">
      <dgm:prSet presAssocID="{BFF6D884-5465-4A28-9B02-C43E1A8CB128}" presName="connectorText" presStyleLbl="sibTrans1D1" presStyleIdx="4" presStyleCnt="5"/>
      <dgm:spPr/>
    </dgm:pt>
    <dgm:pt modelId="{AC70A6D7-C2B8-4D99-A15D-3855FDEF564F}" type="pres">
      <dgm:prSet presAssocID="{09E1E6D4-4719-41A0-94BE-386D25A0AD1F}" presName="node" presStyleLbl="node1" presStyleIdx="5" presStyleCnt="6">
        <dgm:presLayoutVars>
          <dgm:bulletEnabled val="1"/>
        </dgm:presLayoutVars>
      </dgm:prSet>
      <dgm:spPr/>
    </dgm:pt>
  </dgm:ptLst>
  <dgm:cxnLst>
    <dgm:cxn modelId="{026C7005-5C1D-44DE-8433-CECE6A92C9DA}" type="presOf" srcId="{89E34358-6DF5-419C-B65A-F12546D34E5E}" destId="{9844AC85-06AD-456E-B221-45B6043ECB85}" srcOrd="1" destOrd="0" presId="urn:microsoft.com/office/officeart/2016/7/layout/RepeatingBendingProcessNew"/>
    <dgm:cxn modelId="{CEBF7316-458E-46F3-9344-3ED5E802DC30}" type="presOf" srcId="{BFF6D884-5465-4A28-9B02-C43E1A8CB128}" destId="{D0F2F02B-B71E-4080-9D1F-0BB21C225385}" srcOrd="0" destOrd="0" presId="urn:microsoft.com/office/officeart/2016/7/layout/RepeatingBendingProcessNew"/>
    <dgm:cxn modelId="{4421391A-2709-4D87-922A-F8894E0F8A4B}" type="presOf" srcId="{4FEFCE68-CB28-4A75-88EA-7A34429BAC09}" destId="{43C6D094-B859-4576-9292-696DBDFB7FC5}" srcOrd="0" destOrd="0" presId="urn:microsoft.com/office/officeart/2016/7/layout/RepeatingBendingProcessNew"/>
    <dgm:cxn modelId="{4624F71D-265D-400F-AB5C-B2ECB1036195}" type="presOf" srcId="{E94C580A-7554-4073-B6FF-1EC256574E96}" destId="{52265072-3D07-41CC-8A2C-4CFC3D96D9A3}" srcOrd="0" destOrd="0" presId="urn:microsoft.com/office/officeart/2016/7/layout/RepeatingBendingProcessNew"/>
    <dgm:cxn modelId="{F8062D1F-D6F7-43E8-A69F-1D473281C9B5}" type="presOf" srcId="{6A0A9919-CFE1-40CF-8C3A-5CA092470B96}" destId="{AE706F2E-3824-43C8-9426-7D75EA2DC364}" srcOrd="0" destOrd="0" presId="urn:microsoft.com/office/officeart/2016/7/layout/RepeatingBendingProcessNew"/>
    <dgm:cxn modelId="{850B4125-782B-4A16-9E5D-246F9DA925DE}" srcId="{E94C580A-7554-4073-B6FF-1EC256574E96}" destId="{30017B3C-81DB-4C4B-93BA-49C55A56F720}" srcOrd="1" destOrd="0" parTransId="{ECFA6C26-35CC-4BCB-8A30-21D160C17E43}" sibTransId="{4FEFCE68-CB28-4A75-88EA-7A34429BAC09}"/>
    <dgm:cxn modelId="{CD91F927-BBE3-4F35-B3E7-5D85DF111A25}" type="presOf" srcId="{F3743C51-7521-4BDC-B8A7-3BC1B5275217}" destId="{3521DE9E-2E7E-42CF-8095-C247C850BA7B}" srcOrd="0" destOrd="0" presId="urn:microsoft.com/office/officeart/2016/7/layout/RepeatingBendingProcessNew"/>
    <dgm:cxn modelId="{BA757028-E8EC-427B-8854-0D9FEB296647}" srcId="{E94C580A-7554-4073-B6FF-1EC256574E96}" destId="{E5C1C5B4-F371-476B-B0E8-0FD82702E455}" srcOrd="2" destOrd="0" parTransId="{96F06A58-6342-46AA-97D3-E306B7532372}" sibTransId="{9F6A31BA-48B6-4ADE-BCFC-4A90A2382FA3}"/>
    <dgm:cxn modelId="{0C57A42F-556C-4090-BFF2-4A8001A18980}" type="presOf" srcId="{F3743C51-7521-4BDC-B8A7-3BC1B5275217}" destId="{26A6C2DD-84F6-4174-A39B-CCE85DB7A171}" srcOrd="1" destOrd="0" presId="urn:microsoft.com/office/officeart/2016/7/layout/RepeatingBendingProcessNew"/>
    <dgm:cxn modelId="{0FC8903C-2DCD-4E51-83AF-6BFF9637FD1A}" type="presOf" srcId="{09E1E6D4-4719-41A0-94BE-386D25A0AD1F}" destId="{AC70A6D7-C2B8-4D99-A15D-3855FDEF564F}" srcOrd="0" destOrd="0" presId="urn:microsoft.com/office/officeart/2016/7/layout/RepeatingBendingProcessNew"/>
    <dgm:cxn modelId="{C1F32363-7B66-4056-8E4A-3236F99B001A}" type="presOf" srcId="{30017B3C-81DB-4C4B-93BA-49C55A56F720}" destId="{73DCA745-41C9-42E8-A383-1D3295DB30BD}" srcOrd="0" destOrd="0" presId="urn:microsoft.com/office/officeart/2016/7/layout/RepeatingBendingProcessNew"/>
    <dgm:cxn modelId="{E0569F84-A936-47FF-B77E-1A1E37C6F2DB}" srcId="{E94C580A-7554-4073-B6FF-1EC256574E96}" destId="{09E1E6D4-4719-41A0-94BE-386D25A0AD1F}" srcOrd="5" destOrd="0" parTransId="{D136AD18-16A0-4DC7-AE04-36709F4C4261}" sibTransId="{7AC3C266-1102-47A6-A1F9-82E06FB7DB0A}"/>
    <dgm:cxn modelId="{39DD0485-D0C5-4570-9F2E-63B99C36E873}" type="presOf" srcId="{4FEFCE68-CB28-4A75-88EA-7A34429BAC09}" destId="{57307639-09A0-4E2B-AB08-08AEDF035C07}" srcOrd="1" destOrd="0" presId="urn:microsoft.com/office/officeart/2016/7/layout/RepeatingBendingProcessNew"/>
    <dgm:cxn modelId="{A1653E8C-C791-4C44-A452-14321EF11C56}" type="presOf" srcId="{4AC131C2-DE86-4193-9184-1DCFEB4BFA14}" destId="{FF3EA660-9174-4173-AE20-712C4E6CDD70}" srcOrd="0" destOrd="0" presId="urn:microsoft.com/office/officeart/2016/7/layout/RepeatingBendingProcessNew"/>
    <dgm:cxn modelId="{0A5EE58C-CBC2-4688-A5D7-0499CE77E047}" type="presOf" srcId="{9F6A31BA-48B6-4ADE-BCFC-4A90A2382FA3}" destId="{39AF09B2-EF64-44FC-9732-46F8B8EBD394}" srcOrd="0" destOrd="0" presId="urn:microsoft.com/office/officeart/2016/7/layout/RepeatingBendingProcessNew"/>
    <dgm:cxn modelId="{AA817594-590F-4D51-A96F-A2049B91EBA1}" srcId="{E94C580A-7554-4073-B6FF-1EC256574E96}" destId="{F15CA9D4-9CCC-44F4-9F1A-9ADB1E7C6479}" srcOrd="4" destOrd="0" parTransId="{5E4B9F19-4276-4035-BDDB-E70539A29CE8}" sibTransId="{BFF6D884-5465-4A28-9B02-C43E1A8CB128}"/>
    <dgm:cxn modelId="{4DE1CC9B-4999-459B-B6FF-10832BF9F0F7}" type="presOf" srcId="{89E34358-6DF5-419C-B65A-F12546D34E5E}" destId="{7B1793EA-9747-49DD-93DE-C76858910CC5}" srcOrd="0" destOrd="0" presId="urn:microsoft.com/office/officeart/2016/7/layout/RepeatingBendingProcessNew"/>
    <dgm:cxn modelId="{867F1DA0-B91F-495E-9EB8-CC9E4BA94B24}" type="presOf" srcId="{BFF6D884-5465-4A28-9B02-C43E1A8CB128}" destId="{84946082-5FA3-4C9E-8481-57C86D1A7F28}" srcOrd="1" destOrd="0" presId="urn:microsoft.com/office/officeart/2016/7/layout/RepeatingBendingProcessNew"/>
    <dgm:cxn modelId="{BE360CB3-EA2D-4B16-A444-67D7B60187F0}" type="presOf" srcId="{F15CA9D4-9CCC-44F4-9F1A-9ADB1E7C6479}" destId="{63367380-FF72-42A9-953F-70A4A19B02F8}" srcOrd="0" destOrd="0" presId="urn:microsoft.com/office/officeart/2016/7/layout/RepeatingBendingProcessNew"/>
    <dgm:cxn modelId="{4D6F44BD-4F1F-4C44-98E5-945FD0F75175}" srcId="{E94C580A-7554-4073-B6FF-1EC256574E96}" destId="{6A0A9919-CFE1-40CF-8C3A-5CA092470B96}" srcOrd="3" destOrd="0" parTransId="{9DFA4723-1B03-4CD4-8BAC-E7450CCD3030}" sibTransId="{F3743C51-7521-4BDC-B8A7-3BC1B5275217}"/>
    <dgm:cxn modelId="{D0F219CA-EAF5-4EBC-A3B6-BE8961C64FCE}" srcId="{E94C580A-7554-4073-B6FF-1EC256574E96}" destId="{4AC131C2-DE86-4193-9184-1DCFEB4BFA14}" srcOrd="0" destOrd="0" parTransId="{E83532CB-14F4-4265-A741-10C4B0249114}" sibTransId="{89E34358-6DF5-419C-B65A-F12546D34E5E}"/>
    <dgm:cxn modelId="{C3635CD5-7C06-4DD7-998D-04AC1B4C0093}" type="presOf" srcId="{E5C1C5B4-F371-476B-B0E8-0FD82702E455}" destId="{0BE251E6-EB74-402E-8F0F-BE35B1337A75}" srcOrd="0" destOrd="0" presId="urn:microsoft.com/office/officeart/2016/7/layout/RepeatingBendingProcessNew"/>
    <dgm:cxn modelId="{818B8AE0-A8DB-4FE5-94BE-30238193458B}" type="presOf" srcId="{9F6A31BA-48B6-4ADE-BCFC-4A90A2382FA3}" destId="{FFC5B24B-3115-46AC-B62C-CBE7275A65F8}" srcOrd="1" destOrd="0" presId="urn:microsoft.com/office/officeart/2016/7/layout/RepeatingBendingProcessNew"/>
    <dgm:cxn modelId="{703F48C6-E746-4A03-AD26-B45823EB9F27}" type="presParOf" srcId="{52265072-3D07-41CC-8A2C-4CFC3D96D9A3}" destId="{FF3EA660-9174-4173-AE20-712C4E6CDD70}" srcOrd="0" destOrd="0" presId="urn:microsoft.com/office/officeart/2016/7/layout/RepeatingBendingProcessNew"/>
    <dgm:cxn modelId="{8595E975-A684-4217-BCDF-9688FB4C9041}" type="presParOf" srcId="{52265072-3D07-41CC-8A2C-4CFC3D96D9A3}" destId="{7B1793EA-9747-49DD-93DE-C76858910CC5}" srcOrd="1" destOrd="0" presId="urn:microsoft.com/office/officeart/2016/7/layout/RepeatingBendingProcessNew"/>
    <dgm:cxn modelId="{C75900DA-EBE0-4699-8347-1C07B61A5B53}" type="presParOf" srcId="{7B1793EA-9747-49DD-93DE-C76858910CC5}" destId="{9844AC85-06AD-456E-B221-45B6043ECB85}" srcOrd="0" destOrd="0" presId="urn:microsoft.com/office/officeart/2016/7/layout/RepeatingBendingProcessNew"/>
    <dgm:cxn modelId="{BF13F19F-7273-422B-A998-8B1283F1C171}" type="presParOf" srcId="{52265072-3D07-41CC-8A2C-4CFC3D96D9A3}" destId="{73DCA745-41C9-42E8-A383-1D3295DB30BD}" srcOrd="2" destOrd="0" presId="urn:microsoft.com/office/officeart/2016/7/layout/RepeatingBendingProcessNew"/>
    <dgm:cxn modelId="{58D8B940-A515-4C6D-8124-321D8553D119}" type="presParOf" srcId="{52265072-3D07-41CC-8A2C-4CFC3D96D9A3}" destId="{43C6D094-B859-4576-9292-696DBDFB7FC5}" srcOrd="3" destOrd="0" presId="urn:microsoft.com/office/officeart/2016/7/layout/RepeatingBendingProcessNew"/>
    <dgm:cxn modelId="{13E2748C-CD57-41E4-A9B8-E1A298A51AC8}" type="presParOf" srcId="{43C6D094-B859-4576-9292-696DBDFB7FC5}" destId="{57307639-09A0-4E2B-AB08-08AEDF035C07}" srcOrd="0" destOrd="0" presId="urn:microsoft.com/office/officeart/2016/7/layout/RepeatingBendingProcessNew"/>
    <dgm:cxn modelId="{91F949B7-4AD0-4C65-A907-67827393749A}" type="presParOf" srcId="{52265072-3D07-41CC-8A2C-4CFC3D96D9A3}" destId="{0BE251E6-EB74-402E-8F0F-BE35B1337A75}" srcOrd="4" destOrd="0" presId="urn:microsoft.com/office/officeart/2016/7/layout/RepeatingBendingProcessNew"/>
    <dgm:cxn modelId="{B87E6870-8688-494B-99CB-221F4DBAA495}" type="presParOf" srcId="{52265072-3D07-41CC-8A2C-4CFC3D96D9A3}" destId="{39AF09B2-EF64-44FC-9732-46F8B8EBD394}" srcOrd="5" destOrd="0" presId="urn:microsoft.com/office/officeart/2016/7/layout/RepeatingBendingProcessNew"/>
    <dgm:cxn modelId="{2BDB42C4-873B-4D15-95E7-D18263F5B11F}" type="presParOf" srcId="{39AF09B2-EF64-44FC-9732-46F8B8EBD394}" destId="{FFC5B24B-3115-46AC-B62C-CBE7275A65F8}" srcOrd="0" destOrd="0" presId="urn:microsoft.com/office/officeart/2016/7/layout/RepeatingBendingProcessNew"/>
    <dgm:cxn modelId="{DAAED418-5895-4C2C-8EB8-AEF2468F08C1}" type="presParOf" srcId="{52265072-3D07-41CC-8A2C-4CFC3D96D9A3}" destId="{AE706F2E-3824-43C8-9426-7D75EA2DC364}" srcOrd="6" destOrd="0" presId="urn:microsoft.com/office/officeart/2016/7/layout/RepeatingBendingProcessNew"/>
    <dgm:cxn modelId="{9E343614-6269-4655-AD79-6ED5258D8284}" type="presParOf" srcId="{52265072-3D07-41CC-8A2C-4CFC3D96D9A3}" destId="{3521DE9E-2E7E-42CF-8095-C247C850BA7B}" srcOrd="7" destOrd="0" presId="urn:microsoft.com/office/officeart/2016/7/layout/RepeatingBendingProcessNew"/>
    <dgm:cxn modelId="{7AC9ED6B-FA8E-476C-8E46-0BF3996F40C6}" type="presParOf" srcId="{3521DE9E-2E7E-42CF-8095-C247C850BA7B}" destId="{26A6C2DD-84F6-4174-A39B-CCE85DB7A171}" srcOrd="0" destOrd="0" presId="urn:microsoft.com/office/officeart/2016/7/layout/RepeatingBendingProcessNew"/>
    <dgm:cxn modelId="{476E0BFC-2852-455E-83DC-C7AADB15FB6C}" type="presParOf" srcId="{52265072-3D07-41CC-8A2C-4CFC3D96D9A3}" destId="{63367380-FF72-42A9-953F-70A4A19B02F8}" srcOrd="8" destOrd="0" presId="urn:microsoft.com/office/officeart/2016/7/layout/RepeatingBendingProcessNew"/>
    <dgm:cxn modelId="{7E27DC30-369B-4615-AAA6-6AD5FCB8F11A}" type="presParOf" srcId="{52265072-3D07-41CC-8A2C-4CFC3D96D9A3}" destId="{D0F2F02B-B71E-4080-9D1F-0BB21C225385}" srcOrd="9" destOrd="0" presId="urn:microsoft.com/office/officeart/2016/7/layout/RepeatingBendingProcessNew"/>
    <dgm:cxn modelId="{F739515D-BB01-46A8-8E5F-13F62013CA49}" type="presParOf" srcId="{D0F2F02B-B71E-4080-9D1F-0BB21C225385}" destId="{84946082-5FA3-4C9E-8481-57C86D1A7F28}" srcOrd="0" destOrd="0" presId="urn:microsoft.com/office/officeart/2016/7/layout/RepeatingBendingProcessNew"/>
    <dgm:cxn modelId="{4496155E-AD37-4704-8B3D-3956EE4D3464}" type="presParOf" srcId="{52265072-3D07-41CC-8A2C-4CFC3D96D9A3}" destId="{AC70A6D7-C2B8-4D99-A15D-3855FDEF564F}" srcOrd="1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793EA-9747-49DD-93DE-C76858910CC5}">
      <dsp:nvSpPr>
        <dsp:cNvPr id="0" name=""/>
        <dsp:cNvSpPr/>
      </dsp:nvSpPr>
      <dsp:spPr>
        <a:xfrm>
          <a:off x="3040792" y="870618"/>
          <a:ext cx="667342" cy="91440"/>
        </a:xfrm>
        <a:custGeom>
          <a:avLst/>
          <a:gdLst/>
          <a:ahLst/>
          <a:cxnLst/>
          <a:rect l="0" t="0" r="0" b="0"/>
          <a:pathLst>
            <a:path>
              <a:moveTo>
                <a:pt x="0" y="45720"/>
              </a:moveTo>
              <a:lnTo>
                <a:pt x="66734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912848"/>
        <a:ext cx="34897" cy="6979"/>
      </dsp:txXfrm>
    </dsp:sp>
    <dsp:sp modelId="{FF3EA660-9174-4173-AE20-712C4E6CDD70}">
      <dsp:nvSpPr>
        <dsp:cNvPr id="0" name=""/>
        <dsp:cNvSpPr/>
      </dsp:nvSpPr>
      <dsp:spPr>
        <a:xfrm>
          <a:off x="8061" y="5979"/>
          <a:ext cx="3034531" cy="1820718"/>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Connect the LDR in a voltage divider configuration with a fixed resistor.</a:t>
          </a:r>
          <a:endParaRPr lang="en-US" sz="2100" kern="1200"/>
        </a:p>
      </dsp:txBody>
      <dsp:txXfrm>
        <a:off x="8061" y="5979"/>
        <a:ext cx="3034531" cy="1820718"/>
      </dsp:txXfrm>
    </dsp:sp>
    <dsp:sp modelId="{43C6D094-B859-4576-9292-696DBDFB7FC5}">
      <dsp:nvSpPr>
        <dsp:cNvPr id="0" name=""/>
        <dsp:cNvSpPr/>
      </dsp:nvSpPr>
      <dsp:spPr>
        <a:xfrm>
          <a:off x="6773265" y="870618"/>
          <a:ext cx="667342" cy="91440"/>
        </a:xfrm>
        <a:custGeom>
          <a:avLst/>
          <a:gdLst/>
          <a:ahLst/>
          <a:cxnLst/>
          <a:rect l="0" t="0" r="0" b="0"/>
          <a:pathLst>
            <a:path>
              <a:moveTo>
                <a:pt x="0" y="45720"/>
              </a:moveTo>
              <a:lnTo>
                <a:pt x="667342" y="45720"/>
              </a:lnTo>
            </a:path>
          </a:pathLst>
        </a:custGeom>
        <a:noFill/>
        <a:ln w="6350" cap="flat" cmpd="sng" algn="ctr">
          <a:solidFill>
            <a:schemeClr val="accent2">
              <a:hueOff val="-363841"/>
              <a:satOff val="-20982"/>
              <a:lumOff val="215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9488" y="912848"/>
        <a:ext cx="34897" cy="6979"/>
      </dsp:txXfrm>
    </dsp:sp>
    <dsp:sp modelId="{73DCA745-41C9-42E8-A383-1D3295DB30BD}">
      <dsp:nvSpPr>
        <dsp:cNvPr id="0" name=""/>
        <dsp:cNvSpPr/>
      </dsp:nvSpPr>
      <dsp:spPr>
        <a:xfrm>
          <a:off x="3740534" y="5979"/>
          <a:ext cx="3034531" cy="1820718"/>
        </a:xfrm>
        <a:prstGeom prst="rect">
          <a:avLst/>
        </a:prstGeom>
        <a:solidFill>
          <a:schemeClr val="accent2">
            <a:hueOff val="-291073"/>
            <a:satOff val="-16786"/>
            <a:lumOff val="172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Connect the base of the BC547 transistor to the junction of the LDR and resistor.</a:t>
          </a:r>
          <a:endParaRPr lang="en-US" sz="2100" kern="1200"/>
        </a:p>
      </dsp:txBody>
      <dsp:txXfrm>
        <a:off x="3740534" y="5979"/>
        <a:ext cx="3034531" cy="1820718"/>
      </dsp:txXfrm>
    </dsp:sp>
    <dsp:sp modelId="{39AF09B2-EF64-44FC-9732-46F8B8EBD394}">
      <dsp:nvSpPr>
        <dsp:cNvPr id="0" name=""/>
        <dsp:cNvSpPr/>
      </dsp:nvSpPr>
      <dsp:spPr>
        <a:xfrm>
          <a:off x="1525326" y="1824897"/>
          <a:ext cx="7464946" cy="667342"/>
        </a:xfrm>
        <a:custGeom>
          <a:avLst/>
          <a:gdLst/>
          <a:ahLst/>
          <a:cxnLst/>
          <a:rect l="0" t="0" r="0" b="0"/>
          <a:pathLst>
            <a:path>
              <a:moveTo>
                <a:pt x="7464946" y="0"/>
              </a:moveTo>
              <a:lnTo>
                <a:pt x="7464946" y="350771"/>
              </a:lnTo>
              <a:lnTo>
                <a:pt x="0" y="350771"/>
              </a:lnTo>
              <a:lnTo>
                <a:pt x="0" y="667342"/>
              </a:lnTo>
            </a:path>
          </a:pathLst>
        </a:custGeom>
        <a:noFill/>
        <a:ln w="6350" cap="flat" cmpd="sng" algn="ctr">
          <a:solidFill>
            <a:schemeClr val="accent2">
              <a:hueOff val="-727682"/>
              <a:satOff val="-41964"/>
              <a:lumOff val="431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70362" y="2155079"/>
        <a:ext cx="374875" cy="6979"/>
      </dsp:txXfrm>
    </dsp:sp>
    <dsp:sp modelId="{0BE251E6-EB74-402E-8F0F-BE35B1337A75}">
      <dsp:nvSpPr>
        <dsp:cNvPr id="0" name=""/>
        <dsp:cNvSpPr/>
      </dsp:nvSpPr>
      <dsp:spPr>
        <a:xfrm>
          <a:off x="7473007" y="5979"/>
          <a:ext cx="3034531" cy="1820718"/>
        </a:xfrm>
        <a:prstGeom prst="rect">
          <a:avLst/>
        </a:prstGeom>
        <a:solidFill>
          <a:schemeClr val="accent2">
            <a:hueOff val="-582145"/>
            <a:satOff val="-33571"/>
            <a:lumOff val="3451"/>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Connect the emitter of the transistor to ground.</a:t>
          </a:r>
          <a:endParaRPr lang="en-US" sz="2100" kern="1200"/>
        </a:p>
      </dsp:txBody>
      <dsp:txXfrm>
        <a:off x="7473007" y="5979"/>
        <a:ext cx="3034531" cy="1820718"/>
      </dsp:txXfrm>
    </dsp:sp>
    <dsp:sp modelId="{3521DE9E-2E7E-42CF-8095-C247C850BA7B}">
      <dsp:nvSpPr>
        <dsp:cNvPr id="0" name=""/>
        <dsp:cNvSpPr/>
      </dsp:nvSpPr>
      <dsp:spPr>
        <a:xfrm>
          <a:off x="3040792" y="3389279"/>
          <a:ext cx="667342" cy="91440"/>
        </a:xfrm>
        <a:custGeom>
          <a:avLst/>
          <a:gdLst/>
          <a:ahLst/>
          <a:cxnLst/>
          <a:rect l="0" t="0" r="0" b="0"/>
          <a:pathLst>
            <a:path>
              <a:moveTo>
                <a:pt x="0" y="45720"/>
              </a:moveTo>
              <a:lnTo>
                <a:pt x="667342" y="45720"/>
              </a:lnTo>
            </a:path>
          </a:pathLst>
        </a:custGeom>
        <a:noFill/>
        <a:ln w="6350" cap="flat" cmpd="sng" algn="ctr">
          <a:solidFill>
            <a:schemeClr val="accent2">
              <a:hueOff val="-1091522"/>
              <a:satOff val="-62946"/>
              <a:lumOff val="647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3431509"/>
        <a:ext cx="34897" cy="6979"/>
      </dsp:txXfrm>
    </dsp:sp>
    <dsp:sp modelId="{AE706F2E-3824-43C8-9426-7D75EA2DC364}">
      <dsp:nvSpPr>
        <dsp:cNvPr id="0" name=""/>
        <dsp:cNvSpPr/>
      </dsp:nvSpPr>
      <dsp:spPr>
        <a:xfrm>
          <a:off x="8061" y="2524640"/>
          <a:ext cx="3034531" cy="1820718"/>
        </a:xfrm>
        <a:prstGeom prst="rect">
          <a:avLst/>
        </a:prstGeom>
        <a:solidFill>
          <a:schemeClr val="accent2">
            <a:hueOff val="-873218"/>
            <a:satOff val="-50357"/>
            <a:lumOff val="5177"/>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Connect the collector of the transistor to one terminal of the LED, and the other terminal to the positive supply.</a:t>
          </a:r>
          <a:endParaRPr lang="en-US" sz="2100" kern="1200"/>
        </a:p>
      </dsp:txBody>
      <dsp:txXfrm>
        <a:off x="8061" y="2524640"/>
        <a:ext cx="3034531" cy="1820718"/>
      </dsp:txXfrm>
    </dsp:sp>
    <dsp:sp modelId="{D0F2F02B-B71E-4080-9D1F-0BB21C225385}">
      <dsp:nvSpPr>
        <dsp:cNvPr id="0" name=""/>
        <dsp:cNvSpPr/>
      </dsp:nvSpPr>
      <dsp:spPr>
        <a:xfrm>
          <a:off x="6773265" y="3389279"/>
          <a:ext cx="667342" cy="91440"/>
        </a:xfrm>
        <a:custGeom>
          <a:avLst/>
          <a:gdLst/>
          <a:ahLst/>
          <a:cxnLst/>
          <a:rect l="0" t="0" r="0" b="0"/>
          <a:pathLst>
            <a:path>
              <a:moveTo>
                <a:pt x="0" y="45720"/>
              </a:moveTo>
              <a:lnTo>
                <a:pt x="667342" y="45720"/>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9488" y="3431509"/>
        <a:ext cx="34897" cy="6979"/>
      </dsp:txXfrm>
    </dsp:sp>
    <dsp:sp modelId="{63367380-FF72-42A9-953F-70A4A19B02F8}">
      <dsp:nvSpPr>
        <dsp:cNvPr id="0" name=""/>
        <dsp:cNvSpPr/>
      </dsp:nvSpPr>
      <dsp:spPr>
        <a:xfrm>
          <a:off x="3740534" y="2524640"/>
          <a:ext cx="3034531" cy="1820718"/>
        </a:xfrm>
        <a:prstGeom prst="rect">
          <a:avLst/>
        </a:prstGeom>
        <a:solidFill>
          <a:schemeClr val="accent2">
            <a:hueOff val="-1164290"/>
            <a:satOff val="-67142"/>
            <a:lumOff val="690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Add a current-limiting resistor in series with the LED.</a:t>
          </a:r>
          <a:endParaRPr lang="en-US" sz="2100" kern="1200"/>
        </a:p>
      </dsp:txBody>
      <dsp:txXfrm>
        <a:off x="3740534" y="2524640"/>
        <a:ext cx="3034531" cy="1820718"/>
      </dsp:txXfrm>
    </dsp:sp>
    <dsp:sp modelId="{AC70A6D7-C2B8-4D99-A15D-3855FDEF564F}">
      <dsp:nvSpPr>
        <dsp:cNvPr id="0" name=""/>
        <dsp:cNvSpPr/>
      </dsp:nvSpPr>
      <dsp:spPr>
        <a:xfrm>
          <a:off x="7473007" y="2524640"/>
          <a:ext cx="3034531" cy="1820718"/>
        </a:xfrm>
        <a:prstGeom prst="rect">
          <a:avLst/>
        </a:prstGeom>
        <a:solidFill>
          <a:schemeClr val="accent2">
            <a:hueOff val="-1455363"/>
            <a:satOff val="-83928"/>
            <a:lumOff val="862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b="0" i="0" kern="1200" baseline="0"/>
            <a:t>Test the circuit in varying light conditions to check if the street light turns on and off as expected.</a:t>
          </a:r>
          <a:endParaRPr lang="en-US" sz="2100" kern="1200"/>
        </a:p>
      </dsp:txBody>
      <dsp:txXfrm>
        <a:off x="7473007" y="2524640"/>
        <a:ext cx="3034531" cy="1820718"/>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97F5572-4A97-46DE-81CC-E746BD9C36E9}" type="datetimeFigureOut">
              <a:rPr lang="en-US" smtClean="0"/>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2624038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7F5572-4A97-46DE-81CC-E746BD9C36E9}" type="datetimeFigureOut">
              <a:rPr lang="en-US" smtClean="0"/>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3992581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7F5572-4A97-46DE-81CC-E746BD9C36E9}" type="datetimeFigureOut">
              <a:rPr lang="en-US" smtClean="0"/>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1742560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7F5572-4A97-46DE-81CC-E746BD9C36E9}" type="datetimeFigureOut">
              <a:rPr lang="en-US" smtClean="0"/>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262404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7F5572-4A97-46DE-81CC-E746BD9C36E9}" type="datetimeFigureOut">
              <a:rPr lang="en-US" smtClean="0"/>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458873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7F5572-4A97-46DE-81CC-E746BD9C36E9}" type="datetimeFigureOut">
              <a:rPr lang="en-US" smtClean="0"/>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813683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7F5572-4A97-46DE-81CC-E746BD9C36E9}" type="datetimeFigureOut">
              <a:rPr lang="en-US" smtClean="0"/>
              <a:t>5/19/2025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459102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97F5572-4A97-46DE-81CC-E746BD9C36E9}" type="datetimeFigureOut">
              <a:rPr lang="en-US" smtClean="0"/>
              <a:t>5/19/2025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1597252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7F5572-4A97-46DE-81CC-E746BD9C36E9}" type="datetimeFigureOut">
              <a:rPr lang="en-US" smtClean="0"/>
              <a:t>5/19/2025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990064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7F5572-4A97-46DE-81CC-E746BD9C36E9}" type="datetimeFigureOut">
              <a:rPr lang="en-US" smtClean="0"/>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3552115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7F5572-4A97-46DE-81CC-E746BD9C36E9}" type="datetimeFigureOut">
              <a:rPr lang="en-US" smtClean="0"/>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6B364-AC03-4628-BE4C-800EB5595C5D}" type="slidenum">
              <a:rPr lang="en-US" smtClean="0"/>
              <a:t>‹#›</a:t>
            </a:fld>
            <a:endParaRPr lang="en-US"/>
          </a:p>
        </p:txBody>
      </p:sp>
    </p:spTree>
    <p:extLst>
      <p:ext uri="{BB962C8B-B14F-4D97-AF65-F5344CB8AC3E}">
        <p14:creationId xmlns:p14="http://schemas.microsoft.com/office/powerpoint/2010/main" val="1281856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7F5572-4A97-46DE-81CC-E746BD9C36E9}" type="datetimeFigureOut">
              <a:rPr lang="en-US" smtClean="0"/>
              <a:t>5/19/2025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26B364-AC03-4628-BE4C-800EB5595C5D}" type="slidenum">
              <a:rPr lang="en-US" smtClean="0"/>
              <a:t>‹#›</a:t>
            </a:fld>
            <a:endParaRPr lang="en-US"/>
          </a:p>
        </p:txBody>
      </p:sp>
    </p:spTree>
    <p:extLst>
      <p:ext uri="{BB962C8B-B14F-4D97-AF65-F5344CB8AC3E}">
        <p14:creationId xmlns:p14="http://schemas.microsoft.com/office/powerpoint/2010/main" val="39077047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jpe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www.linkedin.com/in/shaban-ahmad-a87b112ba" TargetMode="External"/><Relationship Id="rId2" Type="http://schemas.openxmlformats.org/officeDocument/2006/relationships/hyperlink" Target="https://github.com/myUserzEveryWhere/AP-project"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3E416D2-D994-4F7A-8F62-B28B11BE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5" name="Picture 4" descr="Green color on the traffic light">
            <a:extLst>
              <a:ext uri="{FF2B5EF4-FFF2-40B4-BE49-F238E27FC236}">
                <a16:creationId xmlns:a16="http://schemas.microsoft.com/office/drawing/2014/main" id="{8E70EFCE-F87A-FDBE-D32A-EA27FF282464}"/>
              </a:ext>
            </a:extLst>
          </p:cNvPr>
          <p:cNvPicPr>
            <a:picLocks noChangeAspect="1"/>
          </p:cNvPicPr>
          <p:nvPr/>
        </p:nvPicPr>
        <p:blipFill>
          <a:blip r:embed="rId2"/>
          <a:srcRect t="13380" r="-1" b="2328"/>
          <a:stretch>
            <a:fillRect/>
          </a:stretch>
        </p:blipFill>
        <p:spPr>
          <a:xfrm>
            <a:off x="1524" y="10"/>
            <a:ext cx="12188952" cy="6857990"/>
          </a:xfrm>
          <a:prstGeom prst="rect">
            <a:avLst/>
          </a:prstGeom>
        </p:spPr>
      </p:pic>
      <p:sp>
        <p:nvSpPr>
          <p:cNvPr id="11" name="Freeform: Shape 10">
            <a:extLst>
              <a:ext uri="{FF2B5EF4-FFF2-40B4-BE49-F238E27FC236}">
                <a16:creationId xmlns:a16="http://schemas.microsoft.com/office/drawing/2014/main" id="{FB27C166-470E-467E-9E9E-E235EEF3C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24691" y="0"/>
            <a:ext cx="7365784" cy="6858000"/>
          </a:xfrm>
          <a:custGeom>
            <a:avLst/>
            <a:gdLst>
              <a:gd name="connsiteX0" fmla="*/ 5742761 w 7365784"/>
              <a:gd name="connsiteY0" fmla="*/ 0 h 6858000"/>
              <a:gd name="connsiteX1" fmla="*/ 3076369 w 7365784"/>
              <a:gd name="connsiteY1" fmla="*/ 0 h 6858000"/>
              <a:gd name="connsiteX2" fmla="*/ 1949196 w 7365784"/>
              <a:gd name="connsiteY2" fmla="*/ 0 h 6858000"/>
              <a:gd name="connsiteX3" fmla="*/ 1583228 w 7365784"/>
              <a:gd name="connsiteY3" fmla="*/ 0 h 6858000"/>
              <a:gd name="connsiteX4" fmla="*/ 1457787 w 7365784"/>
              <a:gd name="connsiteY4" fmla="*/ 0 h 6858000"/>
              <a:gd name="connsiteX5" fmla="*/ 1445578 w 7365784"/>
              <a:gd name="connsiteY5" fmla="*/ 0 h 6858000"/>
              <a:gd name="connsiteX6" fmla="*/ 571708 w 7365784"/>
              <a:gd name="connsiteY6" fmla="*/ 0 h 6858000"/>
              <a:gd name="connsiteX7" fmla="*/ 237757 w 7365784"/>
              <a:gd name="connsiteY7" fmla="*/ 0 h 6858000"/>
              <a:gd name="connsiteX8" fmla="*/ 205161 w 7365784"/>
              <a:gd name="connsiteY8" fmla="*/ 0 h 6858000"/>
              <a:gd name="connsiteX9" fmla="*/ 0 w 7365784"/>
              <a:gd name="connsiteY9" fmla="*/ 0 h 6858000"/>
              <a:gd name="connsiteX10" fmla="*/ 0 w 7365784"/>
              <a:gd name="connsiteY10" fmla="*/ 6858000 h 6858000"/>
              <a:gd name="connsiteX11" fmla="*/ 205161 w 7365784"/>
              <a:gd name="connsiteY11" fmla="*/ 6858000 h 6858000"/>
              <a:gd name="connsiteX12" fmla="*/ 237757 w 7365784"/>
              <a:gd name="connsiteY12" fmla="*/ 6858000 h 6858000"/>
              <a:gd name="connsiteX13" fmla="*/ 571708 w 7365784"/>
              <a:gd name="connsiteY13" fmla="*/ 6858000 h 6858000"/>
              <a:gd name="connsiteX14" fmla="*/ 1274834 w 7365784"/>
              <a:gd name="connsiteY14" fmla="*/ 6858000 h 6858000"/>
              <a:gd name="connsiteX15" fmla="*/ 1445578 w 7365784"/>
              <a:gd name="connsiteY15" fmla="*/ 6858000 h 6858000"/>
              <a:gd name="connsiteX16" fmla="*/ 1457787 w 7365784"/>
              <a:gd name="connsiteY16" fmla="*/ 6858000 h 6858000"/>
              <a:gd name="connsiteX17" fmla="*/ 1949196 w 7365784"/>
              <a:gd name="connsiteY17" fmla="*/ 6858000 h 6858000"/>
              <a:gd name="connsiteX18" fmla="*/ 3076369 w 7365784"/>
              <a:gd name="connsiteY18" fmla="*/ 6858000 h 6858000"/>
              <a:gd name="connsiteX19" fmla="*/ 4863030 w 7365784"/>
              <a:gd name="connsiteY19" fmla="*/ 6858000 h 6858000"/>
              <a:gd name="connsiteX20" fmla="*/ 4974786 w 7365784"/>
              <a:gd name="connsiteY20" fmla="*/ 6780599 h 6858000"/>
              <a:gd name="connsiteX21" fmla="*/ 5491434 w 7365784"/>
              <a:gd name="connsiteY21" fmla="*/ 6374814 h 6858000"/>
              <a:gd name="connsiteX22" fmla="*/ 7365784 w 7365784"/>
              <a:gd name="connsiteY22" fmla="*/ 3621656 h 6858000"/>
              <a:gd name="connsiteX23" fmla="*/ 5764885 w 7365784"/>
              <a:gd name="connsiteY23"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365784" h="6858000">
                <a:moveTo>
                  <a:pt x="5742761" y="0"/>
                </a:moveTo>
                <a:lnTo>
                  <a:pt x="3076369" y="0"/>
                </a:lnTo>
                <a:lnTo>
                  <a:pt x="1949196" y="0"/>
                </a:lnTo>
                <a:lnTo>
                  <a:pt x="1583228" y="0"/>
                </a:lnTo>
                <a:lnTo>
                  <a:pt x="1457787" y="0"/>
                </a:lnTo>
                <a:lnTo>
                  <a:pt x="1445578" y="0"/>
                </a:lnTo>
                <a:lnTo>
                  <a:pt x="571708" y="0"/>
                </a:lnTo>
                <a:lnTo>
                  <a:pt x="237757" y="0"/>
                </a:lnTo>
                <a:lnTo>
                  <a:pt x="205161" y="0"/>
                </a:lnTo>
                <a:lnTo>
                  <a:pt x="0" y="0"/>
                </a:lnTo>
                <a:lnTo>
                  <a:pt x="0" y="6858000"/>
                </a:lnTo>
                <a:lnTo>
                  <a:pt x="205161" y="6858000"/>
                </a:lnTo>
                <a:lnTo>
                  <a:pt x="237757" y="6858000"/>
                </a:lnTo>
                <a:lnTo>
                  <a:pt x="571708" y="6858000"/>
                </a:lnTo>
                <a:lnTo>
                  <a:pt x="1274834" y="6858000"/>
                </a:lnTo>
                <a:lnTo>
                  <a:pt x="1445578" y="6858000"/>
                </a:lnTo>
                <a:lnTo>
                  <a:pt x="1457787" y="6858000"/>
                </a:lnTo>
                <a:lnTo>
                  <a:pt x="1949196" y="6858000"/>
                </a:lnTo>
                <a:lnTo>
                  <a:pt x="3076369" y="6858000"/>
                </a:lnTo>
                <a:lnTo>
                  <a:pt x="4863030" y="6858000"/>
                </a:lnTo>
                <a:lnTo>
                  <a:pt x="4974786" y="6780599"/>
                </a:lnTo>
                <a:cubicBezTo>
                  <a:pt x="5148604" y="6653108"/>
                  <a:pt x="5319231" y="6515397"/>
                  <a:pt x="5491434" y="6374814"/>
                </a:cubicBezTo>
                <a:cubicBezTo>
                  <a:pt x="6437059" y="5602839"/>
                  <a:pt x="7365784" y="4969131"/>
                  <a:pt x="7365784" y="3621656"/>
                </a:cubicBezTo>
                <a:cubicBezTo>
                  <a:pt x="7365784" y="2093192"/>
                  <a:pt x="6792048" y="754641"/>
                  <a:pt x="576488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73636C8-1392-483A-8A7A-CA259E806C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3671" y="0"/>
            <a:ext cx="7208329" cy="6858000"/>
          </a:xfrm>
          <a:custGeom>
            <a:avLst/>
            <a:gdLst>
              <a:gd name="connsiteX0" fmla="*/ 5585306 w 7208329"/>
              <a:gd name="connsiteY0" fmla="*/ 0 h 6858000"/>
              <a:gd name="connsiteX1" fmla="*/ 2918914 w 7208329"/>
              <a:gd name="connsiteY1" fmla="*/ 0 h 6858000"/>
              <a:gd name="connsiteX2" fmla="*/ 1592911 w 7208329"/>
              <a:gd name="connsiteY2" fmla="*/ 0 h 6858000"/>
              <a:gd name="connsiteX3" fmla="*/ 1425773 w 7208329"/>
              <a:gd name="connsiteY3" fmla="*/ 0 h 6858000"/>
              <a:gd name="connsiteX4" fmla="*/ 1300332 w 7208329"/>
              <a:gd name="connsiteY4" fmla="*/ 0 h 6858000"/>
              <a:gd name="connsiteX5" fmla="*/ 1288123 w 7208329"/>
              <a:gd name="connsiteY5" fmla="*/ 0 h 6858000"/>
              <a:gd name="connsiteX6" fmla="*/ 414253 w 7208329"/>
              <a:gd name="connsiteY6" fmla="*/ 0 h 6858000"/>
              <a:gd name="connsiteX7" fmla="*/ 80302 w 7208329"/>
              <a:gd name="connsiteY7" fmla="*/ 0 h 6858000"/>
              <a:gd name="connsiteX8" fmla="*/ 47706 w 7208329"/>
              <a:gd name="connsiteY8" fmla="*/ 0 h 6858000"/>
              <a:gd name="connsiteX9" fmla="*/ 0 w 7208329"/>
              <a:gd name="connsiteY9" fmla="*/ 0 h 6858000"/>
              <a:gd name="connsiteX10" fmla="*/ 0 w 7208329"/>
              <a:gd name="connsiteY10" fmla="*/ 6858000 h 6858000"/>
              <a:gd name="connsiteX11" fmla="*/ 47706 w 7208329"/>
              <a:gd name="connsiteY11" fmla="*/ 6858000 h 6858000"/>
              <a:gd name="connsiteX12" fmla="*/ 80302 w 7208329"/>
              <a:gd name="connsiteY12" fmla="*/ 6858000 h 6858000"/>
              <a:gd name="connsiteX13" fmla="*/ 414253 w 7208329"/>
              <a:gd name="connsiteY13" fmla="*/ 6858000 h 6858000"/>
              <a:gd name="connsiteX14" fmla="*/ 1117379 w 7208329"/>
              <a:gd name="connsiteY14" fmla="*/ 6858000 h 6858000"/>
              <a:gd name="connsiteX15" fmla="*/ 1288123 w 7208329"/>
              <a:gd name="connsiteY15" fmla="*/ 6858000 h 6858000"/>
              <a:gd name="connsiteX16" fmla="*/ 1300332 w 7208329"/>
              <a:gd name="connsiteY16" fmla="*/ 6858000 h 6858000"/>
              <a:gd name="connsiteX17" fmla="*/ 1592911 w 7208329"/>
              <a:gd name="connsiteY17" fmla="*/ 6858000 h 6858000"/>
              <a:gd name="connsiteX18" fmla="*/ 2918914 w 7208329"/>
              <a:gd name="connsiteY18" fmla="*/ 6858000 h 6858000"/>
              <a:gd name="connsiteX19" fmla="*/ 4705575 w 7208329"/>
              <a:gd name="connsiteY19" fmla="*/ 6858000 h 6858000"/>
              <a:gd name="connsiteX20" fmla="*/ 4817331 w 7208329"/>
              <a:gd name="connsiteY20" fmla="*/ 6780599 h 6858000"/>
              <a:gd name="connsiteX21" fmla="*/ 5333979 w 7208329"/>
              <a:gd name="connsiteY21" fmla="*/ 6374814 h 6858000"/>
              <a:gd name="connsiteX22" fmla="*/ 7208329 w 7208329"/>
              <a:gd name="connsiteY22" fmla="*/ 3621656 h 6858000"/>
              <a:gd name="connsiteX23" fmla="*/ 5607430 w 7208329"/>
              <a:gd name="connsiteY23"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08329" h="6858000">
                <a:moveTo>
                  <a:pt x="5585306" y="0"/>
                </a:moveTo>
                <a:lnTo>
                  <a:pt x="2918914" y="0"/>
                </a:lnTo>
                <a:lnTo>
                  <a:pt x="1592911" y="0"/>
                </a:lnTo>
                <a:lnTo>
                  <a:pt x="1425773" y="0"/>
                </a:lnTo>
                <a:lnTo>
                  <a:pt x="1300332" y="0"/>
                </a:lnTo>
                <a:lnTo>
                  <a:pt x="1288123" y="0"/>
                </a:lnTo>
                <a:lnTo>
                  <a:pt x="414253" y="0"/>
                </a:lnTo>
                <a:lnTo>
                  <a:pt x="80302" y="0"/>
                </a:lnTo>
                <a:lnTo>
                  <a:pt x="47706" y="0"/>
                </a:lnTo>
                <a:lnTo>
                  <a:pt x="0" y="0"/>
                </a:lnTo>
                <a:lnTo>
                  <a:pt x="0" y="6858000"/>
                </a:lnTo>
                <a:lnTo>
                  <a:pt x="47706" y="6858000"/>
                </a:lnTo>
                <a:lnTo>
                  <a:pt x="80302" y="6858000"/>
                </a:lnTo>
                <a:lnTo>
                  <a:pt x="414253" y="6858000"/>
                </a:lnTo>
                <a:lnTo>
                  <a:pt x="1117379" y="6858000"/>
                </a:lnTo>
                <a:lnTo>
                  <a:pt x="1288123" y="6858000"/>
                </a:lnTo>
                <a:lnTo>
                  <a:pt x="1300332" y="6858000"/>
                </a:lnTo>
                <a:lnTo>
                  <a:pt x="1592911" y="6858000"/>
                </a:lnTo>
                <a:lnTo>
                  <a:pt x="2918914" y="6858000"/>
                </a:lnTo>
                <a:lnTo>
                  <a:pt x="4705575" y="6858000"/>
                </a:lnTo>
                <a:lnTo>
                  <a:pt x="4817331" y="6780599"/>
                </a:lnTo>
                <a:cubicBezTo>
                  <a:pt x="4991149" y="6653108"/>
                  <a:pt x="5161776" y="6515397"/>
                  <a:pt x="5333979" y="6374814"/>
                </a:cubicBezTo>
                <a:cubicBezTo>
                  <a:pt x="6279604" y="5602839"/>
                  <a:pt x="7208329" y="4969131"/>
                  <a:pt x="7208329" y="3621656"/>
                </a:cubicBezTo>
                <a:cubicBezTo>
                  <a:pt x="7208329" y="2093192"/>
                  <a:pt x="6634593" y="754641"/>
                  <a:pt x="5607430" y="14997"/>
                </a:cubicBez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7539A79B-DFBA-4781-B0DE-4044B072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1139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p:cNvSpPr>
            <a:spLocks noGrp="1"/>
          </p:cNvSpPr>
          <p:nvPr>
            <p:ph type="ctrTitle"/>
          </p:nvPr>
        </p:nvSpPr>
        <p:spPr>
          <a:xfrm>
            <a:off x="5970897" y="1346268"/>
            <a:ext cx="5568285" cy="2809475"/>
          </a:xfrm>
        </p:spPr>
        <p:txBody>
          <a:bodyPr>
            <a:normAutofit/>
          </a:bodyPr>
          <a:lstStyle/>
          <a:p>
            <a:pPr algn="l"/>
            <a:r>
              <a:rPr lang="en-US" dirty="0"/>
              <a:t>Automatic Street Light System</a:t>
            </a:r>
          </a:p>
        </p:txBody>
      </p:sp>
      <p:sp>
        <p:nvSpPr>
          <p:cNvPr id="3" name="Subtitle 2"/>
          <p:cNvSpPr>
            <a:spLocks noGrp="1"/>
          </p:cNvSpPr>
          <p:nvPr>
            <p:ph type="subTitle" idx="1"/>
          </p:nvPr>
        </p:nvSpPr>
        <p:spPr>
          <a:xfrm>
            <a:off x="5969341" y="4251279"/>
            <a:ext cx="5569714" cy="1037228"/>
          </a:xfrm>
        </p:spPr>
        <p:txBody>
          <a:bodyPr>
            <a:normAutofit/>
          </a:bodyPr>
          <a:lstStyle/>
          <a:p>
            <a:pPr algn="l"/>
            <a:r>
              <a:rPr lang="en-US" dirty="0"/>
              <a:t>An energy-efficient solution for street lighting based on ambient light levels</a:t>
            </a:r>
          </a:p>
        </p:txBody>
      </p:sp>
    </p:spTree>
    <p:extLst>
      <p:ext uri="{BB962C8B-B14F-4D97-AF65-F5344CB8AC3E}">
        <p14:creationId xmlns:p14="http://schemas.microsoft.com/office/powerpoint/2010/main" val="3041767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mppost at night">
            <a:extLst>
              <a:ext uri="{FF2B5EF4-FFF2-40B4-BE49-F238E27FC236}">
                <a16:creationId xmlns:a16="http://schemas.microsoft.com/office/drawing/2014/main" id="{A7B0057E-9ECD-AA4D-12C0-3C67B8DC5001}"/>
              </a:ext>
            </a:extLst>
          </p:cNvPr>
          <p:cNvPicPr>
            <a:picLocks noChangeAspect="1"/>
          </p:cNvPicPr>
          <p:nvPr/>
        </p:nvPicPr>
        <p:blipFill>
          <a:blip r:embed="rId2"/>
          <a:srcRect l="37208" r="10132" b="-2"/>
          <a:stretch>
            <a:fillRect/>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115317" y="405685"/>
            <a:ext cx="5464968" cy="1559301"/>
          </a:xfrm>
        </p:spPr>
        <p:txBody>
          <a:bodyPr>
            <a:normAutofit/>
          </a:bodyPr>
          <a:lstStyle/>
          <a:p>
            <a:r>
              <a:rPr lang="en-US" sz="4000"/>
              <a:t>Introduction</a:t>
            </a:r>
          </a:p>
        </p:txBody>
      </p:sp>
      <p:sp>
        <p:nvSpPr>
          <p:cNvPr id="3" name="Content Placeholder 2"/>
          <p:cNvSpPr>
            <a:spLocks noGrp="1"/>
          </p:cNvSpPr>
          <p:nvPr>
            <p:ph idx="1"/>
          </p:nvPr>
        </p:nvSpPr>
        <p:spPr>
          <a:xfrm>
            <a:off x="6115317" y="2743200"/>
            <a:ext cx="5247340" cy="3496878"/>
          </a:xfrm>
        </p:spPr>
        <p:txBody>
          <a:bodyPr anchor="ctr">
            <a:normAutofit/>
          </a:bodyPr>
          <a:lstStyle/>
          <a:p>
            <a:r>
              <a:rPr lang="en-US" sz="2000"/>
              <a:t>Street lighting is essential for safety and visibility at night, but conventional systems often waste energy due to manual controls.</a:t>
            </a:r>
          </a:p>
          <a:p>
            <a:r>
              <a:rPr lang="en-US" sz="2000"/>
              <a:t>This project aims to design an automatic street light system using electronic components that automatically control lighting based on ambient light levels.</a:t>
            </a:r>
          </a:p>
          <a:p>
            <a:r>
              <a:rPr lang="en-US" sz="2000"/>
              <a:t>The goal is to reduce energy consumption by turning lights on when it gets dark and off when daylight returns.</a:t>
            </a:r>
          </a:p>
        </p:txBody>
      </p:sp>
    </p:spTree>
    <p:extLst>
      <p:ext uri="{BB962C8B-B14F-4D97-AF65-F5344CB8AC3E}">
        <p14:creationId xmlns:p14="http://schemas.microsoft.com/office/powerpoint/2010/main" val="2362945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lectronics protoboard">
            <a:extLst>
              <a:ext uri="{FF2B5EF4-FFF2-40B4-BE49-F238E27FC236}">
                <a16:creationId xmlns:a16="http://schemas.microsoft.com/office/drawing/2014/main" id="{DF297D6E-3A29-3A4B-DD5B-CAF4C42D4559}"/>
              </a:ext>
            </a:extLst>
          </p:cNvPr>
          <p:cNvPicPr>
            <a:picLocks noChangeAspect="1"/>
          </p:cNvPicPr>
          <p:nvPr/>
        </p:nvPicPr>
        <p:blipFill>
          <a:blip r:embed="rId2"/>
          <a:srcRect l="6668" r="40672" b="-2"/>
          <a:stretch>
            <a:fillRect/>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115317" y="405685"/>
            <a:ext cx="5464968" cy="1559301"/>
          </a:xfrm>
        </p:spPr>
        <p:txBody>
          <a:bodyPr>
            <a:normAutofit/>
          </a:bodyPr>
          <a:lstStyle/>
          <a:p>
            <a:r>
              <a:rPr lang="en-US" sz="4000"/>
              <a:t>Apparatus Used</a:t>
            </a:r>
          </a:p>
        </p:txBody>
      </p:sp>
      <p:sp>
        <p:nvSpPr>
          <p:cNvPr id="3" name="Content Placeholder 2"/>
          <p:cNvSpPr>
            <a:spLocks noGrp="1"/>
          </p:cNvSpPr>
          <p:nvPr>
            <p:ph idx="1"/>
          </p:nvPr>
        </p:nvSpPr>
        <p:spPr>
          <a:xfrm>
            <a:off x="6115317" y="2743200"/>
            <a:ext cx="5247340" cy="3496878"/>
          </a:xfrm>
        </p:spPr>
        <p:txBody>
          <a:bodyPr anchor="ctr">
            <a:normAutofit/>
          </a:bodyPr>
          <a:lstStyle/>
          <a:p>
            <a:r>
              <a:rPr lang="en-US" sz="2000"/>
              <a:t>Light Dependent Resistor (LDR)</a:t>
            </a:r>
          </a:p>
          <a:p>
            <a:r>
              <a:rPr lang="en-US" sz="2000"/>
              <a:t>Resistors</a:t>
            </a:r>
          </a:p>
          <a:p>
            <a:r>
              <a:rPr lang="en-US" sz="2000"/>
              <a:t>BC547 Transistor</a:t>
            </a:r>
          </a:p>
          <a:p>
            <a:r>
              <a:rPr lang="en-US" sz="2000"/>
              <a:t>LED (Light Emitting Diode)</a:t>
            </a:r>
          </a:p>
          <a:p>
            <a:r>
              <a:rPr lang="en-US" sz="2000"/>
              <a:t>Power Supply (9V Battery or Adapter)</a:t>
            </a:r>
          </a:p>
        </p:txBody>
      </p:sp>
    </p:spTree>
    <p:extLst>
      <p:ext uri="{BB962C8B-B14F-4D97-AF65-F5344CB8AC3E}">
        <p14:creationId xmlns:p14="http://schemas.microsoft.com/office/powerpoint/2010/main" val="2395364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947934-6845-80E2-BC00-70257C051B20}"/>
              </a:ext>
            </a:extLst>
          </p:cNvPr>
          <p:cNvPicPr>
            <a:picLocks noChangeAspect="1"/>
          </p:cNvPicPr>
          <p:nvPr/>
        </p:nvPicPr>
        <p:blipFill>
          <a:blip r:embed="rId2">
            <a:duotone>
              <a:schemeClr val="bg2">
                <a:shade val="45000"/>
                <a:satMod val="135000"/>
              </a:schemeClr>
              <a:prstClr val="white"/>
            </a:duotone>
          </a:blip>
          <a:srcRect t="6953" b="36797"/>
          <a:stretch>
            <a:fillRect/>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10515600" cy="1325563"/>
          </a:xfrm>
        </p:spPr>
        <p:txBody>
          <a:bodyPr>
            <a:normAutofit/>
          </a:bodyPr>
          <a:lstStyle/>
          <a:p>
            <a:r>
              <a:rPr lang="en-US" dirty="0"/>
              <a:t>Procedure</a:t>
            </a:r>
          </a:p>
        </p:txBody>
      </p:sp>
      <p:graphicFrame>
        <p:nvGraphicFramePr>
          <p:cNvPr id="7" name="Rectangle 2">
            <a:extLst>
              <a:ext uri="{FF2B5EF4-FFF2-40B4-BE49-F238E27FC236}">
                <a16:creationId xmlns:a16="http://schemas.microsoft.com/office/drawing/2014/main" id="{4BEE0416-4F7E-7A57-98CC-305791D3AF43}"/>
              </a:ext>
            </a:extLst>
          </p:cNvPr>
          <p:cNvGraphicFramePr>
            <a:graphicFrameLocks noGrp="1"/>
          </p:cNvGraphicFramePr>
          <p:nvPr>
            <p:ph idx="1"/>
            <p:extLst>
              <p:ext uri="{D42A27DB-BD31-4B8C-83A1-F6EECF244321}">
                <p14:modId xmlns:p14="http://schemas.microsoft.com/office/powerpoint/2010/main" val="218481722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7759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9560" y="856180"/>
            <a:ext cx="5279408" cy="1128068"/>
          </a:xfrm>
        </p:spPr>
        <p:txBody>
          <a:bodyPr anchor="ctr">
            <a:normAutofit/>
          </a:bodyPr>
          <a:lstStyle/>
          <a:p>
            <a:r>
              <a:rPr lang="en-US" sz="3700" dirty="0"/>
              <a:t>Circuit Diagram and Functionality Slide</a:t>
            </a:r>
          </a:p>
        </p:txBody>
      </p:sp>
      <p:grpSp>
        <p:nvGrpSpPr>
          <p:cNvPr id="24" name="Group 2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0719" y="2330505"/>
            <a:ext cx="5278066" cy="3979585"/>
          </a:xfrm>
        </p:spPr>
        <p:txBody>
          <a:bodyPr anchor="ctr">
            <a:normAutofit/>
          </a:bodyPr>
          <a:lstStyle/>
          <a:p>
            <a:r>
              <a:rPr lang="en-US" dirty="0"/>
              <a:t>The LDR controls the voltage at the base of the BC547 transistor. In low light, the transistor turns on, allowing current to flow through the LED. In bright light, the transistor remains off, and the LED stays off.</a:t>
            </a:r>
          </a:p>
          <a:p>
            <a:endParaRPr lang="en-US" sz="1800" dirty="0"/>
          </a:p>
        </p:txBody>
      </p:sp>
      <p:sp>
        <p:nvSpPr>
          <p:cNvPr id="27" name="Rectangle 2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 18" descr="C:\Users\hjbjgvb\Downloads\WhatsApp Image 2025-05-14 at 9.12.45 PM.jpeg"/>
          <p:cNvPicPr/>
          <p:nvPr/>
        </p:nvPicPr>
        <p:blipFill>
          <a:blip r:embed="rId2" cstate="print">
            <a:extLst>
              <a:ext uri="{28A0092B-C50C-407E-A947-70E740481C1C}">
                <a14:useLocalDpi xmlns:a14="http://schemas.microsoft.com/office/drawing/2010/main" val="0"/>
              </a:ext>
            </a:extLst>
          </a:blip>
          <a:srcRect r="1790" b="-4"/>
          <a:stretch>
            <a:fillRect/>
          </a:stretch>
        </p:blipFill>
        <p:spPr>
          <a:xfrm>
            <a:off x="7083423" y="581892"/>
            <a:ext cx="4397433" cy="2518756"/>
          </a:xfrm>
          <a:prstGeom prst="rect">
            <a:avLst/>
          </a:prstGeom>
        </p:spPr>
      </p:pic>
      <p:sp>
        <p:nvSpPr>
          <p:cNvPr id="23" name="Rectangle 22">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22"/>
          <p:cNvPicPr/>
          <p:nvPr/>
        </p:nvPicPr>
        <p:blipFill>
          <a:blip r:embed="rId3" cstate="print"/>
          <a:srcRect t="9146" r="-5" b="12736"/>
          <a:stretch>
            <a:fillRect/>
          </a:stretch>
        </p:blipFill>
        <p:spPr>
          <a:xfrm>
            <a:off x="7083423" y="3707894"/>
            <a:ext cx="4395569" cy="2518756"/>
          </a:xfrm>
          <a:prstGeom prst="rect">
            <a:avLst/>
          </a:prstGeom>
        </p:spPr>
      </p:pic>
    </p:spTree>
    <p:extLst>
      <p:ext uri="{BB962C8B-B14F-4D97-AF65-F5344CB8AC3E}">
        <p14:creationId xmlns:p14="http://schemas.microsoft.com/office/powerpoint/2010/main" val="3948751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1803" y="350196"/>
            <a:ext cx="4646904" cy="1624520"/>
          </a:xfrm>
        </p:spPr>
        <p:txBody>
          <a:bodyPr anchor="ctr">
            <a:normAutofit/>
          </a:bodyPr>
          <a:lstStyle/>
          <a:p>
            <a:r>
              <a:rPr lang="en-US" sz="4000"/>
              <a:t>Demo Video</a:t>
            </a:r>
          </a:p>
        </p:txBody>
      </p:sp>
      <p:pic>
        <p:nvPicPr>
          <p:cNvPr id="4" name="VIDEO-2025-05-19-21-07-35">
            <a:hlinkClick r:id="" action="ppaction://media"/>
            <a:extLst>
              <a:ext uri="{FF2B5EF4-FFF2-40B4-BE49-F238E27FC236}">
                <a16:creationId xmlns:a16="http://schemas.microsoft.com/office/drawing/2014/main" id="{F92939BF-A815-41AE-29A3-CB1D2720EB4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62000" y="3233738"/>
            <a:ext cx="4646613" cy="2630487"/>
          </a:xfrm>
        </p:spPr>
      </p:pic>
      <p:pic>
        <p:nvPicPr>
          <p:cNvPr id="5" name="Picture 4" descr="Camera lens close up">
            <a:extLst>
              <a:ext uri="{FF2B5EF4-FFF2-40B4-BE49-F238E27FC236}">
                <a16:creationId xmlns:a16="http://schemas.microsoft.com/office/drawing/2014/main" id="{7A841158-B3ED-EFEB-4070-D8F915ACF95E}"/>
              </a:ext>
            </a:extLst>
          </p:cNvPr>
          <p:cNvPicPr>
            <a:picLocks noChangeAspect="1"/>
          </p:cNvPicPr>
          <p:nvPr/>
        </p:nvPicPr>
        <p:blipFill>
          <a:blip r:embed="rId5"/>
          <a:srcRect l="13019" r="27581" b="-2"/>
          <a:stretch>
            <a:fillRect/>
          </a:stretch>
        </p:blipFill>
        <p:spPr>
          <a:xfrm>
            <a:off x="6096000" y="1"/>
            <a:ext cx="6102825" cy="6858000"/>
          </a:xfrm>
          <a:prstGeom prst="rect">
            <a:avLst/>
          </a:prstGeom>
        </p:spPr>
      </p:pic>
    </p:spTree>
    <p:extLst>
      <p:ext uri="{BB962C8B-B14F-4D97-AF65-F5344CB8AC3E}">
        <p14:creationId xmlns:p14="http://schemas.microsoft.com/office/powerpoint/2010/main" val="333650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28B99-D972-9887-524E-C4C6FB89FE05}"/>
              </a:ext>
            </a:extLst>
          </p:cNvPr>
          <p:cNvSpPr>
            <a:spLocks noGrp="1"/>
          </p:cNvSpPr>
          <p:nvPr>
            <p:ph type="title"/>
          </p:nvPr>
        </p:nvSpPr>
        <p:spPr>
          <a:xfrm>
            <a:off x="838200" y="365125"/>
            <a:ext cx="10515600" cy="3985811"/>
          </a:xfrm>
        </p:spPr>
        <p:txBody>
          <a:bodyPr>
            <a:normAutofit/>
          </a:bodyPr>
          <a:lstStyle/>
          <a:p>
            <a:r>
              <a:rPr lang="en-US" dirty="0" err="1"/>
              <a:t>Linkedin</a:t>
            </a:r>
            <a:r>
              <a:rPr lang="en-US" dirty="0"/>
              <a:t> + </a:t>
            </a:r>
            <a:r>
              <a:rPr lang="en-US" dirty="0" err="1"/>
              <a:t>Github</a:t>
            </a:r>
            <a:br>
              <a:rPr lang="en-US" dirty="0"/>
            </a:br>
            <a:br>
              <a:rPr lang="en-US" dirty="0"/>
            </a:br>
            <a:r>
              <a:rPr lang="en-US" sz="2400" dirty="0"/>
              <a:t>Shaban: </a:t>
            </a:r>
            <a:r>
              <a:rPr lang="en-US" sz="2400" dirty="0">
                <a:hlinkClick r:id="rId2"/>
              </a:rPr>
              <a:t>https://github.com/myUserzEveryWhere/AP-project</a:t>
            </a:r>
            <a:br>
              <a:rPr lang="en-US" sz="2400" dirty="0"/>
            </a:br>
            <a:r>
              <a:rPr lang="en-US" sz="2400" dirty="0"/>
              <a:t>	</a:t>
            </a:r>
            <a:br>
              <a:rPr lang="en-US" sz="2400" dirty="0"/>
            </a:br>
            <a:r>
              <a:rPr lang="en-US" sz="2400" dirty="0"/>
              <a:t>	</a:t>
            </a:r>
            <a:r>
              <a:rPr lang="en-US" sz="2400" dirty="0">
                <a:hlinkClick r:id="rId3"/>
              </a:rPr>
              <a:t>https://www.linkedin.com/in/shaban-ahmad-a87b112ba</a:t>
            </a:r>
            <a:br>
              <a:rPr lang="en-US" sz="2400" dirty="0"/>
            </a:br>
            <a:br>
              <a:rPr lang="en-US" sz="2400" dirty="0"/>
            </a:br>
            <a:br>
              <a:rPr lang="en-US" dirty="0"/>
            </a:br>
            <a:endParaRPr lang="en-US" dirty="0"/>
          </a:p>
        </p:txBody>
      </p:sp>
    </p:spTree>
    <p:extLst>
      <p:ext uri="{BB962C8B-B14F-4D97-AF65-F5344CB8AC3E}">
        <p14:creationId xmlns:p14="http://schemas.microsoft.com/office/powerpoint/2010/main" val="109190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1803" y="350196"/>
            <a:ext cx="4646904" cy="1624520"/>
          </a:xfrm>
        </p:spPr>
        <p:txBody>
          <a:bodyPr anchor="ctr">
            <a:normAutofit/>
          </a:bodyPr>
          <a:lstStyle/>
          <a:p>
            <a:r>
              <a:rPr lang="en-US" sz="4000"/>
              <a:t>Conclusion</a:t>
            </a:r>
          </a:p>
        </p:txBody>
      </p:sp>
      <p:sp>
        <p:nvSpPr>
          <p:cNvPr id="3" name="Content Placeholder 2"/>
          <p:cNvSpPr>
            <a:spLocks noGrp="1"/>
          </p:cNvSpPr>
          <p:nvPr>
            <p:ph idx="1"/>
          </p:nvPr>
        </p:nvSpPr>
        <p:spPr>
          <a:xfrm>
            <a:off x="761802" y="2743200"/>
            <a:ext cx="4646905" cy="3613149"/>
          </a:xfrm>
        </p:spPr>
        <p:txBody>
          <a:bodyPr anchor="ctr">
            <a:normAutofit/>
          </a:bodyPr>
          <a:lstStyle/>
          <a:p>
            <a:pPr lvl="1"/>
            <a:r>
              <a:rPr lang="en-US" sz="2000" dirty="0"/>
              <a:t>The automatic street light system efficiently controls street lights based on ambient light levels, ensuring energy efficiency by automatically turning lights on and off.</a:t>
            </a:r>
          </a:p>
          <a:p>
            <a:pPr lvl="1"/>
            <a:r>
              <a:rPr lang="en-US" sz="2000" dirty="0"/>
              <a:t>This system reduces energy wastage, improves safety, and can be further enhanced with solar integration and smart control features.</a:t>
            </a:r>
          </a:p>
        </p:txBody>
      </p:sp>
      <p:pic>
        <p:nvPicPr>
          <p:cNvPr id="5" name="Picture 4" descr="Greenlight on traffic light">
            <a:extLst>
              <a:ext uri="{FF2B5EF4-FFF2-40B4-BE49-F238E27FC236}">
                <a16:creationId xmlns:a16="http://schemas.microsoft.com/office/drawing/2014/main" id="{665D93FB-7F85-292E-B144-3DD68459FA7B}"/>
              </a:ext>
            </a:extLst>
          </p:cNvPr>
          <p:cNvPicPr>
            <a:picLocks noChangeAspect="1"/>
          </p:cNvPicPr>
          <p:nvPr/>
        </p:nvPicPr>
        <p:blipFill>
          <a:blip r:embed="rId2"/>
          <a:srcRect l="14713" r="25887" b="-2"/>
          <a:stretch>
            <a:fillRect/>
          </a:stretch>
        </p:blipFill>
        <p:spPr>
          <a:xfrm>
            <a:off x="6096000" y="1"/>
            <a:ext cx="6102825" cy="6858000"/>
          </a:xfrm>
          <a:prstGeom prst="rect">
            <a:avLst/>
          </a:prstGeom>
        </p:spPr>
      </p:pic>
    </p:spTree>
    <p:extLst>
      <p:ext uri="{BB962C8B-B14F-4D97-AF65-F5344CB8AC3E}">
        <p14:creationId xmlns:p14="http://schemas.microsoft.com/office/powerpoint/2010/main" val="1588571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333</Words>
  <Application>Microsoft Office PowerPoint</Application>
  <PresentationFormat>Widescreen</PresentationFormat>
  <Paragraphs>26</Paragraphs>
  <Slides>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Meiryo</vt:lpstr>
      <vt:lpstr>Arial</vt:lpstr>
      <vt:lpstr>Calibri</vt:lpstr>
      <vt:lpstr>Calibri Light</vt:lpstr>
      <vt:lpstr>Office Theme</vt:lpstr>
      <vt:lpstr>Automatic Street Light System</vt:lpstr>
      <vt:lpstr>Introduction</vt:lpstr>
      <vt:lpstr>Apparatus Used</vt:lpstr>
      <vt:lpstr>Procedure</vt:lpstr>
      <vt:lpstr>Circuit Diagram and Functionality Slide</vt:lpstr>
      <vt:lpstr>Demo Video</vt:lpstr>
      <vt:lpstr>Linkedin + Github  Shaban: https://github.com/myUserzEveryWhere/AP-project    https://www.linkedin.com/in/shaban-ahmad-a87b112ba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Street Light System</dc:title>
  <dc:creator>hjbjgvb</dc:creator>
  <cp:lastModifiedBy>01-134232-073</cp:lastModifiedBy>
  <cp:revision>3</cp:revision>
  <dcterms:created xsi:type="dcterms:W3CDTF">2025-05-17T13:18:10Z</dcterms:created>
  <dcterms:modified xsi:type="dcterms:W3CDTF">2025-05-19T16:44:10Z</dcterms:modified>
</cp:coreProperties>
</file>

<file path=docProps/thumbnail.jpeg>
</file>